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57" r:id="rId4"/>
    <p:sldId id="261" r:id="rId5"/>
    <p:sldId id="262" r:id="rId6"/>
    <p:sldId id="263" r:id="rId7"/>
    <p:sldId id="258" r:id="rId8"/>
    <p:sldId id="259" r:id="rId9"/>
  </p:sldIdLst>
  <p:sldSz cx="6858000" cy="9144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2434"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5934372-AE3A-48AA-89AA-088E764375AA}" type="datetimeFigureOut">
              <a:rPr lang="es-MX" smtClean="0"/>
              <a:t>19/04/2020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581972B-9EF4-46A0-A63B-BE892723C7D0}" type="slidenum">
              <a:rPr lang="es-MX" smtClean="0"/>
              <a:t>‹Nº›</a:t>
            </a:fld>
            <a:endParaRPr lang="es-MX"/>
          </a:p>
        </p:txBody>
      </p:sp>
    </p:spTree>
    <p:extLst>
      <p:ext uri="{BB962C8B-B14F-4D97-AF65-F5344CB8AC3E}">
        <p14:creationId xmlns:p14="http://schemas.microsoft.com/office/powerpoint/2010/main" val="353777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934372-AE3A-48AA-89AA-088E764375AA}" type="datetimeFigureOut">
              <a:rPr lang="es-MX" smtClean="0"/>
              <a:t>19/04/2020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581972B-9EF4-46A0-A63B-BE892723C7D0}" type="slidenum">
              <a:rPr lang="es-MX" smtClean="0"/>
              <a:t>‹Nº›</a:t>
            </a:fld>
            <a:endParaRPr lang="es-MX"/>
          </a:p>
        </p:txBody>
      </p:sp>
    </p:spTree>
    <p:extLst>
      <p:ext uri="{BB962C8B-B14F-4D97-AF65-F5344CB8AC3E}">
        <p14:creationId xmlns:p14="http://schemas.microsoft.com/office/powerpoint/2010/main" val="409896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934372-AE3A-48AA-89AA-088E764375AA}" type="datetimeFigureOut">
              <a:rPr lang="es-MX" smtClean="0"/>
              <a:t>19/04/2020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581972B-9EF4-46A0-A63B-BE892723C7D0}" type="slidenum">
              <a:rPr lang="es-MX" smtClean="0"/>
              <a:t>‹Nº›</a:t>
            </a:fld>
            <a:endParaRPr lang="es-MX"/>
          </a:p>
        </p:txBody>
      </p:sp>
    </p:spTree>
    <p:extLst>
      <p:ext uri="{BB962C8B-B14F-4D97-AF65-F5344CB8AC3E}">
        <p14:creationId xmlns:p14="http://schemas.microsoft.com/office/powerpoint/2010/main" val="151378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934372-AE3A-48AA-89AA-088E764375AA}" type="datetimeFigureOut">
              <a:rPr lang="es-MX" smtClean="0"/>
              <a:t>19/04/2020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581972B-9EF4-46A0-A63B-BE892723C7D0}" type="slidenum">
              <a:rPr lang="es-MX" smtClean="0"/>
              <a:t>‹Nº›</a:t>
            </a:fld>
            <a:endParaRPr lang="es-MX"/>
          </a:p>
        </p:txBody>
      </p:sp>
    </p:spTree>
    <p:extLst>
      <p:ext uri="{BB962C8B-B14F-4D97-AF65-F5344CB8AC3E}">
        <p14:creationId xmlns:p14="http://schemas.microsoft.com/office/powerpoint/2010/main" val="206543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934372-AE3A-48AA-89AA-088E764375AA}" type="datetimeFigureOut">
              <a:rPr lang="es-MX" smtClean="0"/>
              <a:t>19/04/2020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581972B-9EF4-46A0-A63B-BE892723C7D0}" type="slidenum">
              <a:rPr lang="es-MX" smtClean="0"/>
              <a:t>‹Nº›</a:t>
            </a:fld>
            <a:endParaRPr lang="es-MX"/>
          </a:p>
        </p:txBody>
      </p:sp>
    </p:spTree>
    <p:extLst>
      <p:ext uri="{BB962C8B-B14F-4D97-AF65-F5344CB8AC3E}">
        <p14:creationId xmlns:p14="http://schemas.microsoft.com/office/powerpoint/2010/main" val="134911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5934372-AE3A-48AA-89AA-088E764375AA}" type="datetimeFigureOut">
              <a:rPr lang="es-MX" smtClean="0"/>
              <a:t>19/04/2020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581972B-9EF4-46A0-A63B-BE892723C7D0}" type="slidenum">
              <a:rPr lang="es-MX" smtClean="0"/>
              <a:t>‹Nº›</a:t>
            </a:fld>
            <a:endParaRPr lang="es-MX"/>
          </a:p>
        </p:txBody>
      </p:sp>
    </p:spTree>
    <p:extLst>
      <p:ext uri="{BB962C8B-B14F-4D97-AF65-F5344CB8AC3E}">
        <p14:creationId xmlns:p14="http://schemas.microsoft.com/office/powerpoint/2010/main" val="237250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934372-AE3A-48AA-89AA-088E764375AA}" type="datetimeFigureOut">
              <a:rPr lang="es-MX" smtClean="0"/>
              <a:t>19/04/2020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581972B-9EF4-46A0-A63B-BE892723C7D0}" type="slidenum">
              <a:rPr lang="es-MX" smtClean="0"/>
              <a:t>‹Nº›</a:t>
            </a:fld>
            <a:endParaRPr lang="es-MX"/>
          </a:p>
        </p:txBody>
      </p:sp>
    </p:spTree>
    <p:extLst>
      <p:ext uri="{BB962C8B-B14F-4D97-AF65-F5344CB8AC3E}">
        <p14:creationId xmlns:p14="http://schemas.microsoft.com/office/powerpoint/2010/main" val="95207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934372-AE3A-48AA-89AA-088E764375AA}" type="datetimeFigureOut">
              <a:rPr lang="es-MX" smtClean="0"/>
              <a:t>19/04/2020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581972B-9EF4-46A0-A63B-BE892723C7D0}" type="slidenum">
              <a:rPr lang="es-MX" smtClean="0"/>
              <a:t>‹Nº›</a:t>
            </a:fld>
            <a:endParaRPr lang="es-MX"/>
          </a:p>
        </p:txBody>
      </p:sp>
    </p:spTree>
    <p:extLst>
      <p:ext uri="{BB962C8B-B14F-4D97-AF65-F5344CB8AC3E}">
        <p14:creationId xmlns:p14="http://schemas.microsoft.com/office/powerpoint/2010/main" val="169161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34372-AE3A-48AA-89AA-088E764375AA}" type="datetimeFigureOut">
              <a:rPr lang="es-MX" smtClean="0"/>
              <a:t>19/04/2020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581972B-9EF4-46A0-A63B-BE892723C7D0}" type="slidenum">
              <a:rPr lang="es-MX" smtClean="0"/>
              <a:t>‹Nº›</a:t>
            </a:fld>
            <a:endParaRPr lang="es-MX"/>
          </a:p>
        </p:txBody>
      </p:sp>
    </p:spTree>
    <p:extLst>
      <p:ext uri="{BB962C8B-B14F-4D97-AF65-F5344CB8AC3E}">
        <p14:creationId xmlns:p14="http://schemas.microsoft.com/office/powerpoint/2010/main" val="72977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934372-AE3A-48AA-89AA-088E764375AA}" type="datetimeFigureOut">
              <a:rPr lang="es-MX" smtClean="0"/>
              <a:t>19/04/2020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581972B-9EF4-46A0-A63B-BE892723C7D0}" type="slidenum">
              <a:rPr lang="es-MX" smtClean="0"/>
              <a:t>‹Nº›</a:t>
            </a:fld>
            <a:endParaRPr lang="es-MX"/>
          </a:p>
        </p:txBody>
      </p:sp>
    </p:spTree>
    <p:extLst>
      <p:ext uri="{BB962C8B-B14F-4D97-AF65-F5344CB8AC3E}">
        <p14:creationId xmlns:p14="http://schemas.microsoft.com/office/powerpoint/2010/main" val="16370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934372-AE3A-48AA-89AA-088E764375AA}" type="datetimeFigureOut">
              <a:rPr lang="es-MX" smtClean="0"/>
              <a:t>19/04/2020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581972B-9EF4-46A0-A63B-BE892723C7D0}" type="slidenum">
              <a:rPr lang="es-MX" smtClean="0"/>
              <a:t>‹Nº›</a:t>
            </a:fld>
            <a:endParaRPr lang="es-MX"/>
          </a:p>
        </p:txBody>
      </p:sp>
    </p:spTree>
    <p:extLst>
      <p:ext uri="{BB962C8B-B14F-4D97-AF65-F5344CB8AC3E}">
        <p14:creationId xmlns:p14="http://schemas.microsoft.com/office/powerpoint/2010/main" val="126915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5934372-AE3A-48AA-89AA-088E764375AA}" type="datetimeFigureOut">
              <a:rPr lang="es-MX" smtClean="0"/>
              <a:t>19/04/2020</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581972B-9EF4-46A0-A63B-BE892723C7D0}" type="slidenum">
              <a:rPr lang="es-MX" smtClean="0"/>
              <a:t>‹Nº›</a:t>
            </a:fld>
            <a:endParaRPr lang="es-MX"/>
          </a:p>
        </p:txBody>
      </p:sp>
    </p:spTree>
    <p:extLst>
      <p:ext uri="{BB962C8B-B14F-4D97-AF65-F5344CB8AC3E}">
        <p14:creationId xmlns:p14="http://schemas.microsoft.com/office/powerpoint/2010/main" val="204787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380DF98-6E17-4711-86A2-643784087F14}"/>
              </a:ext>
            </a:extLst>
          </p:cNvPr>
          <p:cNvSpPr txBox="1"/>
          <p:nvPr/>
        </p:nvSpPr>
        <p:spPr>
          <a:xfrm>
            <a:off x="688848" y="344721"/>
            <a:ext cx="5711952" cy="8494633"/>
          </a:xfrm>
          <a:prstGeom prst="rect">
            <a:avLst/>
          </a:prstGeom>
          <a:noFill/>
        </p:spPr>
        <p:txBody>
          <a:bodyPr wrap="square" rtlCol="0">
            <a:spAutoFit/>
          </a:bodyPr>
          <a:lstStyle/>
          <a:p>
            <a:pPr algn="ctr"/>
            <a:r>
              <a:rPr lang="es-MX" sz="1200" dirty="0">
                <a:latin typeface="Arial" panose="020B0604020202020204" pitchFamily="34" charset="0"/>
                <a:cs typeface="Arial" panose="020B0604020202020204" pitchFamily="34" charset="0"/>
              </a:rPr>
              <a:t>ESCUELA SECUNDARIA GENERAL # 59</a:t>
            </a:r>
          </a:p>
          <a:p>
            <a:pPr algn="ctr"/>
            <a:r>
              <a:rPr lang="es-MX" sz="1200" dirty="0">
                <a:latin typeface="Arial" panose="020B0604020202020204" pitchFamily="34" charset="0"/>
                <a:cs typeface="Arial" panose="020B0604020202020204" pitchFamily="34" charset="0"/>
              </a:rPr>
              <a:t> “RENE CASSIN”</a:t>
            </a:r>
          </a:p>
          <a:p>
            <a:pPr algn="ctr"/>
            <a:r>
              <a:rPr lang="es-MX" sz="1200" dirty="0">
                <a:latin typeface="Arial" panose="020B0604020202020204" pitchFamily="34" charset="0"/>
                <a:cs typeface="Arial" panose="020B0604020202020204" pitchFamily="34" charset="0"/>
              </a:rPr>
              <a:t>TURNO MATUTINO</a:t>
            </a:r>
          </a:p>
          <a:p>
            <a:pPr algn="ctr"/>
            <a:r>
              <a:rPr lang="es-MX" sz="1200" dirty="0">
                <a:latin typeface="Arial" panose="020B0604020202020204" pitchFamily="34" charset="0"/>
                <a:cs typeface="Arial" panose="020B0604020202020204" pitchFamily="34" charset="0"/>
              </a:rPr>
              <a:t>CIENCIAS </a:t>
            </a:r>
            <a:r>
              <a:rPr lang="es-MX" sz="1200" dirty="0" err="1">
                <a:latin typeface="Arial" panose="020B0604020202020204" pitchFamily="34" charset="0"/>
                <a:cs typeface="Arial" panose="020B0604020202020204" pitchFamily="34" charset="0"/>
              </a:rPr>
              <a:t>lll</a:t>
            </a:r>
            <a:r>
              <a:rPr lang="es-MX" sz="1200" dirty="0">
                <a:latin typeface="Arial" panose="020B0604020202020204" pitchFamily="34" charset="0"/>
                <a:cs typeface="Arial" panose="020B0604020202020204" pitchFamily="34" charset="0"/>
              </a:rPr>
              <a:t> (QUÍMICA)</a:t>
            </a:r>
          </a:p>
          <a:p>
            <a:endParaRPr lang="es-MX" sz="1200" dirty="0">
              <a:latin typeface="Arial" panose="020B0604020202020204" pitchFamily="34" charset="0"/>
              <a:cs typeface="Arial" panose="020B0604020202020204" pitchFamily="34" charset="0"/>
            </a:endParaRPr>
          </a:p>
          <a:p>
            <a:r>
              <a:rPr lang="es-MX" sz="1200" dirty="0">
                <a:latin typeface="Arial" panose="020B0604020202020204" pitchFamily="34" charset="0"/>
                <a:cs typeface="Arial" panose="020B0604020202020204" pitchFamily="34" charset="0"/>
              </a:rPr>
              <a:t>PROFESORAS :</a:t>
            </a:r>
          </a:p>
          <a:p>
            <a:r>
              <a:rPr lang="es-MX" sz="1200" dirty="0">
                <a:latin typeface="Arial" panose="020B0604020202020204" pitchFamily="34" charset="0"/>
                <a:cs typeface="Arial" panose="020B0604020202020204" pitchFamily="34" charset="0"/>
              </a:rPr>
              <a:t> </a:t>
            </a:r>
          </a:p>
          <a:p>
            <a:r>
              <a:rPr lang="es-MX" sz="1200" dirty="0">
                <a:latin typeface="Arial" panose="020B0604020202020204" pitchFamily="34" charset="0"/>
                <a:cs typeface="Arial" panose="020B0604020202020204" pitchFamily="34" charset="0"/>
              </a:rPr>
              <a:t>LINDA NHARCY HERNÁNDEZ LARA  adnil720330@gmail.com </a:t>
            </a:r>
          </a:p>
          <a:p>
            <a:r>
              <a:rPr lang="es-MX" sz="1200" dirty="0">
                <a:latin typeface="Arial" panose="020B0604020202020204" pitchFamily="34" charset="0"/>
                <a:cs typeface="Arial" panose="020B0604020202020204" pitchFamily="34" charset="0"/>
              </a:rPr>
              <a:t>MARIA DEL ROCÍO HUITRÓN CUEVAS claseciencias59@gmail.com</a:t>
            </a:r>
          </a:p>
          <a:p>
            <a:endParaRPr lang="es-MX" sz="1200" dirty="0">
              <a:latin typeface="Arial" panose="020B0604020202020204" pitchFamily="34" charset="0"/>
              <a:cs typeface="Arial" panose="020B0604020202020204" pitchFamily="34" charset="0"/>
            </a:endParaRPr>
          </a:p>
          <a:p>
            <a:r>
              <a:rPr lang="es-MX" sz="1200" dirty="0">
                <a:latin typeface="Arial" panose="020B0604020202020204" pitchFamily="34" charset="0"/>
                <a:cs typeface="Arial" panose="020B0604020202020204" pitchFamily="34" charset="0"/>
              </a:rPr>
              <a:t>GRUPOS: A,B,C,D,E,F.</a:t>
            </a:r>
          </a:p>
          <a:p>
            <a:endParaRPr lang="es-MX" sz="1200" dirty="0">
              <a:latin typeface="Arial" panose="020B0604020202020204" pitchFamily="34" charset="0"/>
              <a:cs typeface="Arial" panose="020B0604020202020204" pitchFamily="34" charset="0"/>
            </a:endParaRPr>
          </a:p>
          <a:p>
            <a:pPr algn="ctr"/>
            <a:r>
              <a:rPr lang="es-MX" sz="1200" b="1" dirty="0">
                <a:latin typeface="Arial" panose="020B0604020202020204" pitchFamily="34" charset="0"/>
                <a:cs typeface="Arial" panose="020B0604020202020204" pitchFamily="34" charset="0"/>
              </a:rPr>
              <a:t>ACTIVIDADES CONTINGENCIA SANITARIA COVID -19</a:t>
            </a:r>
          </a:p>
          <a:p>
            <a:r>
              <a:rPr lang="es-MX" sz="1200" dirty="0">
                <a:latin typeface="Arial" panose="020B0604020202020204" pitchFamily="34" charset="0"/>
                <a:cs typeface="Arial" panose="020B0604020202020204" pitchFamily="34" charset="0"/>
              </a:rPr>
              <a:t> </a:t>
            </a:r>
          </a:p>
          <a:p>
            <a:r>
              <a:rPr lang="es-MX" sz="1200" dirty="0">
                <a:latin typeface="Arial" panose="020B0604020202020204" pitchFamily="34" charset="0"/>
                <a:cs typeface="Arial" panose="020B0604020202020204" pitchFamily="34" charset="0"/>
              </a:rPr>
              <a:t>SEMANA COMPRENDIDA DEL </a:t>
            </a:r>
            <a:r>
              <a:rPr lang="es-MX" sz="1200" b="1" u="sng" dirty="0">
                <a:latin typeface="Arial" panose="020B0604020202020204" pitchFamily="34" charset="0"/>
                <a:cs typeface="Arial" panose="020B0604020202020204" pitchFamily="34" charset="0"/>
              </a:rPr>
              <a:t>20 AL 30 DE ABRIL DE 2020</a:t>
            </a:r>
            <a:r>
              <a:rPr lang="es-MX" sz="1200" dirty="0">
                <a:latin typeface="Arial" panose="020B0604020202020204" pitchFamily="34" charset="0"/>
                <a:cs typeface="Arial" panose="020B0604020202020204" pitchFamily="34" charset="0"/>
              </a:rPr>
              <a:t>.</a:t>
            </a:r>
          </a:p>
          <a:p>
            <a:endParaRPr lang="es-MX" sz="1200" dirty="0">
              <a:latin typeface="Arial" panose="020B0604020202020204" pitchFamily="34" charset="0"/>
              <a:cs typeface="Arial" panose="020B0604020202020204" pitchFamily="34" charset="0"/>
            </a:endParaRPr>
          </a:p>
          <a:p>
            <a:endParaRPr lang="es-MX" sz="1200" dirty="0">
              <a:latin typeface="Arial" panose="020B0604020202020204" pitchFamily="34" charset="0"/>
              <a:cs typeface="Arial" panose="020B0604020202020204" pitchFamily="34" charset="0"/>
            </a:endParaRPr>
          </a:p>
          <a:p>
            <a:r>
              <a:rPr lang="es-MX" sz="1200" dirty="0">
                <a:latin typeface="Arial" panose="020B0604020202020204" pitchFamily="34" charset="0"/>
                <a:cs typeface="Arial" panose="020B0604020202020204" pitchFamily="34" charset="0"/>
              </a:rPr>
              <a:t>INDICACIONES :</a:t>
            </a:r>
          </a:p>
          <a:p>
            <a:endParaRPr lang="es-MX" sz="1200" dirty="0">
              <a:latin typeface="Arial" panose="020B0604020202020204" pitchFamily="34" charset="0"/>
              <a:cs typeface="Arial" panose="020B0604020202020204" pitchFamily="34" charset="0"/>
            </a:endParaRPr>
          </a:p>
          <a:p>
            <a:pPr marL="342900" indent="-342900" algn="just">
              <a:buAutoNum type="arabicPeriod"/>
            </a:pPr>
            <a:r>
              <a:rPr lang="es-MX" sz="1200" dirty="0">
                <a:latin typeface="Arial" panose="020B0604020202020204" pitchFamily="34" charset="0"/>
                <a:cs typeface="Arial" panose="020B0604020202020204" pitchFamily="34" charset="0"/>
              </a:rPr>
              <a:t>Las actividades las deberán imprimir, pegar y resolver en la libreta. En caso de que alguno de ustedes No tenga mecanismo para impresión entonces tendrá que transcribir la actividad en el cuaderno de la asignatura. Dicha actividad deberá tener fecha en la se elaboro y firma de padre, madre o tutor.</a:t>
            </a:r>
          </a:p>
          <a:p>
            <a:pPr marL="342900" indent="-342900" algn="just">
              <a:buAutoNum type="arabicPeriod"/>
            </a:pPr>
            <a:endParaRPr lang="es-MX" sz="1200" dirty="0">
              <a:latin typeface="Arial" panose="020B0604020202020204" pitchFamily="34" charset="0"/>
              <a:cs typeface="Arial" panose="020B0604020202020204" pitchFamily="34" charset="0"/>
            </a:endParaRPr>
          </a:p>
          <a:p>
            <a:pPr marL="342900" indent="-342900" algn="just">
              <a:buAutoNum type="arabicPeriod"/>
            </a:pPr>
            <a:r>
              <a:rPr lang="es-MX" sz="1200" dirty="0">
                <a:latin typeface="Arial" panose="020B0604020202020204" pitchFamily="34" charset="0"/>
                <a:cs typeface="Arial" panose="020B0604020202020204" pitchFamily="34" charset="0"/>
              </a:rPr>
              <a:t>La práctica de “INDICADOR ACIDO o BASE” deberán adecuar los materiales de laboratorio a utensilios caseros por ejemplo: embudo podrán utilizar un colador, col morada (repollo) se puede sustituir por extracto de Jamaica, cebolla morada u hojas de bugambilia.</a:t>
            </a:r>
          </a:p>
          <a:p>
            <a:pPr marL="342900" indent="-342900" algn="just">
              <a:buAutoNum type="arabicPeriod"/>
            </a:pPr>
            <a:endParaRPr lang="es-MX" sz="1200" dirty="0">
              <a:latin typeface="Arial" panose="020B0604020202020204" pitchFamily="34" charset="0"/>
              <a:cs typeface="Arial" panose="020B0604020202020204" pitchFamily="34" charset="0"/>
            </a:endParaRPr>
          </a:p>
          <a:p>
            <a:pPr marL="342900" indent="-342900" algn="just">
              <a:buAutoNum type="arabicPeriod"/>
            </a:pPr>
            <a:r>
              <a:rPr lang="es-MX" sz="1200" dirty="0">
                <a:latin typeface="Arial" panose="020B0604020202020204" pitchFamily="34" charset="0"/>
                <a:cs typeface="Arial" panose="020B0604020202020204" pitchFamily="34" charset="0"/>
              </a:rPr>
              <a:t>La práctica deberán enviarla vía correo electrónico Este se encuentran en la parte superior, para cada Maestra. Deben incluir evidencias fotográficas.</a:t>
            </a:r>
          </a:p>
          <a:p>
            <a:pPr marL="342900" indent="-342900">
              <a:buAutoNum type="arabicPeriod"/>
            </a:pPr>
            <a:endParaRPr lang="es-MX" sz="1200" dirty="0">
              <a:latin typeface="Arial" panose="020B0604020202020204" pitchFamily="34" charset="0"/>
              <a:cs typeface="Arial" panose="020B0604020202020204" pitchFamily="34" charset="0"/>
            </a:endParaRPr>
          </a:p>
          <a:p>
            <a:pPr marL="342900" indent="-342900">
              <a:buAutoNum type="arabicPeriod"/>
            </a:pPr>
            <a:endParaRPr lang="es-MX" sz="1200" dirty="0">
              <a:latin typeface="Arial" panose="020B0604020202020204" pitchFamily="34" charset="0"/>
              <a:cs typeface="Arial" panose="020B0604020202020204" pitchFamily="34" charset="0"/>
            </a:endParaRPr>
          </a:p>
          <a:p>
            <a:endParaRPr lang="es-MX" sz="1200" dirty="0">
              <a:latin typeface="Arial" panose="020B0604020202020204" pitchFamily="34" charset="0"/>
              <a:cs typeface="Arial" panose="020B0604020202020204" pitchFamily="34" charset="0"/>
            </a:endParaRPr>
          </a:p>
          <a:p>
            <a:pPr algn="ctr"/>
            <a:r>
              <a:rPr lang="es-MX" dirty="0">
                <a:latin typeface="Buxton Sketch" panose="03080500000500000004" pitchFamily="66" charset="0"/>
              </a:rPr>
              <a:t> Les enviamos saludos y esperando verlos pronto!! </a:t>
            </a:r>
          </a:p>
          <a:p>
            <a:pPr algn="ctr"/>
            <a:endParaRPr lang="es-MX" dirty="0">
              <a:latin typeface="Buxton Sketch" panose="03080500000500000004" pitchFamily="66" charset="0"/>
            </a:endParaRPr>
          </a:p>
          <a:p>
            <a:pPr algn="ctr"/>
            <a:r>
              <a:rPr lang="es-MX" dirty="0">
                <a:latin typeface="Buxton Sketch" panose="03080500000500000004" pitchFamily="66" charset="0"/>
              </a:rPr>
              <a:t>!!</a:t>
            </a:r>
            <a:r>
              <a:rPr lang="es-MX" dirty="0" err="1">
                <a:latin typeface="Buxton Sketch" panose="03080500000500000004" pitchFamily="66" charset="0"/>
              </a:rPr>
              <a:t>Cuidense</a:t>
            </a:r>
            <a:r>
              <a:rPr lang="es-MX" dirty="0">
                <a:latin typeface="Buxton Sketch" panose="03080500000500000004" pitchFamily="66" charset="0"/>
              </a:rPr>
              <a:t> mucho!!</a:t>
            </a:r>
          </a:p>
          <a:p>
            <a:pPr algn="ctr"/>
            <a:endParaRPr lang="es-MX" dirty="0">
              <a:latin typeface="Buxton Sketch" panose="03080500000500000004" pitchFamily="66" charset="0"/>
            </a:endParaRPr>
          </a:p>
          <a:p>
            <a:pPr algn="ctr"/>
            <a:r>
              <a:rPr lang="es-MX" u="sng" dirty="0">
                <a:latin typeface="Buxton Sketch" panose="03080500000500000004" pitchFamily="66" charset="0"/>
              </a:rPr>
              <a:t>QUEDENSE EN CASA</a:t>
            </a:r>
          </a:p>
          <a:p>
            <a:pPr algn="ctr"/>
            <a:endParaRPr lang="es-MX" dirty="0">
              <a:latin typeface="Buxton Sketch" panose="03080500000500000004" pitchFamily="66" charset="0"/>
            </a:endParaRPr>
          </a:p>
          <a:p>
            <a:endParaRPr lang="es-MX" dirty="0"/>
          </a:p>
        </p:txBody>
      </p:sp>
    </p:spTree>
    <p:extLst>
      <p:ext uri="{BB962C8B-B14F-4D97-AF65-F5344CB8AC3E}">
        <p14:creationId xmlns:p14="http://schemas.microsoft.com/office/powerpoint/2010/main" val="190099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3E6FEB6-0BEC-4BAF-B76E-58266054FF5A}"/>
              </a:ext>
            </a:extLst>
          </p:cNvPr>
          <p:cNvPicPr>
            <a:picLocks noChangeAspect="1"/>
          </p:cNvPicPr>
          <p:nvPr/>
        </p:nvPicPr>
        <p:blipFill>
          <a:blip r:embed="rId2"/>
          <a:stretch>
            <a:fillRect/>
          </a:stretch>
        </p:blipFill>
        <p:spPr>
          <a:xfrm>
            <a:off x="385762" y="386862"/>
            <a:ext cx="6086475" cy="8487507"/>
          </a:xfrm>
          <a:prstGeom prst="rect">
            <a:avLst/>
          </a:prstGeom>
        </p:spPr>
      </p:pic>
    </p:spTree>
    <p:extLst>
      <p:ext uri="{BB962C8B-B14F-4D97-AF65-F5344CB8AC3E}">
        <p14:creationId xmlns:p14="http://schemas.microsoft.com/office/powerpoint/2010/main" val="2626174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E9E7F3B-B5CB-4234-BF02-6E1EBAC52669}"/>
              </a:ext>
            </a:extLst>
          </p:cNvPr>
          <p:cNvPicPr>
            <a:picLocks noChangeAspect="1"/>
          </p:cNvPicPr>
          <p:nvPr/>
        </p:nvPicPr>
        <p:blipFill>
          <a:blip r:embed="rId2"/>
          <a:stretch>
            <a:fillRect/>
          </a:stretch>
        </p:blipFill>
        <p:spPr>
          <a:xfrm>
            <a:off x="269671" y="492369"/>
            <a:ext cx="6318657" cy="8452339"/>
          </a:xfrm>
          <a:prstGeom prst="rect">
            <a:avLst/>
          </a:prstGeom>
        </p:spPr>
      </p:pic>
    </p:spTree>
    <p:extLst>
      <p:ext uri="{BB962C8B-B14F-4D97-AF65-F5344CB8AC3E}">
        <p14:creationId xmlns:p14="http://schemas.microsoft.com/office/powerpoint/2010/main" val="206464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22FC99-47B1-4154-93E5-9A6FD64262C0}"/>
              </a:ext>
            </a:extLst>
          </p:cNvPr>
          <p:cNvPicPr>
            <a:picLocks noChangeAspect="1"/>
          </p:cNvPicPr>
          <p:nvPr/>
        </p:nvPicPr>
        <p:blipFill>
          <a:blip r:embed="rId2"/>
          <a:stretch>
            <a:fillRect/>
          </a:stretch>
        </p:blipFill>
        <p:spPr>
          <a:xfrm>
            <a:off x="333633" y="469557"/>
            <a:ext cx="6326660" cy="8476735"/>
          </a:xfrm>
          <a:prstGeom prst="rect">
            <a:avLst/>
          </a:prstGeom>
        </p:spPr>
      </p:pic>
    </p:spTree>
    <p:extLst>
      <p:ext uri="{BB962C8B-B14F-4D97-AF65-F5344CB8AC3E}">
        <p14:creationId xmlns:p14="http://schemas.microsoft.com/office/powerpoint/2010/main" val="153119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ED1AD27-CAAB-45B8-8634-528C94DEC521}"/>
              </a:ext>
            </a:extLst>
          </p:cNvPr>
          <p:cNvPicPr>
            <a:picLocks noChangeAspect="1"/>
          </p:cNvPicPr>
          <p:nvPr/>
        </p:nvPicPr>
        <p:blipFill>
          <a:blip r:embed="rId2"/>
          <a:stretch>
            <a:fillRect/>
          </a:stretch>
        </p:blipFill>
        <p:spPr>
          <a:xfrm>
            <a:off x="469557" y="284205"/>
            <a:ext cx="5869459" cy="8513805"/>
          </a:xfrm>
          <a:prstGeom prst="rect">
            <a:avLst/>
          </a:prstGeom>
        </p:spPr>
      </p:pic>
    </p:spTree>
    <p:extLst>
      <p:ext uri="{BB962C8B-B14F-4D97-AF65-F5344CB8AC3E}">
        <p14:creationId xmlns:p14="http://schemas.microsoft.com/office/powerpoint/2010/main" val="333426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5196FEA-4482-4846-AF69-591D49762343}"/>
              </a:ext>
            </a:extLst>
          </p:cNvPr>
          <p:cNvPicPr>
            <a:picLocks noChangeAspect="1"/>
          </p:cNvPicPr>
          <p:nvPr/>
        </p:nvPicPr>
        <p:blipFill>
          <a:blip r:embed="rId2"/>
          <a:stretch>
            <a:fillRect/>
          </a:stretch>
        </p:blipFill>
        <p:spPr>
          <a:xfrm>
            <a:off x="222909" y="556055"/>
            <a:ext cx="6412182" cy="8353166"/>
          </a:xfrm>
          <a:prstGeom prst="rect">
            <a:avLst/>
          </a:prstGeom>
        </p:spPr>
      </p:pic>
    </p:spTree>
    <p:extLst>
      <p:ext uri="{BB962C8B-B14F-4D97-AF65-F5344CB8AC3E}">
        <p14:creationId xmlns:p14="http://schemas.microsoft.com/office/powerpoint/2010/main" val="1690708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09F247-A737-464F-8997-F5DCC6FAB670}"/>
              </a:ext>
            </a:extLst>
          </p:cNvPr>
          <p:cNvPicPr>
            <a:picLocks noChangeAspect="1"/>
          </p:cNvPicPr>
          <p:nvPr/>
        </p:nvPicPr>
        <p:blipFill>
          <a:blip r:embed="rId2"/>
          <a:stretch>
            <a:fillRect/>
          </a:stretch>
        </p:blipFill>
        <p:spPr>
          <a:xfrm>
            <a:off x="328612" y="661987"/>
            <a:ext cx="6200775" cy="7820025"/>
          </a:xfrm>
          <a:prstGeom prst="rect">
            <a:avLst/>
          </a:prstGeom>
        </p:spPr>
      </p:pic>
    </p:spTree>
    <p:extLst>
      <p:ext uri="{BB962C8B-B14F-4D97-AF65-F5344CB8AC3E}">
        <p14:creationId xmlns:p14="http://schemas.microsoft.com/office/powerpoint/2010/main" val="62871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AD9CD42-D18E-4348-ACF3-33563BC97B89}"/>
              </a:ext>
            </a:extLst>
          </p:cNvPr>
          <p:cNvPicPr>
            <a:picLocks noChangeAspect="1"/>
          </p:cNvPicPr>
          <p:nvPr/>
        </p:nvPicPr>
        <p:blipFill>
          <a:blip r:embed="rId2"/>
          <a:stretch>
            <a:fillRect/>
          </a:stretch>
        </p:blipFill>
        <p:spPr>
          <a:xfrm>
            <a:off x="392912" y="480646"/>
            <a:ext cx="6207179" cy="8453392"/>
          </a:xfrm>
          <a:prstGeom prst="rect">
            <a:avLst/>
          </a:prstGeom>
        </p:spPr>
      </p:pic>
    </p:spTree>
    <p:extLst>
      <p:ext uri="{BB962C8B-B14F-4D97-AF65-F5344CB8AC3E}">
        <p14:creationId xmlns:p14="http://schemas.microsoft.com/office/powerpoint/2010/main" val="15590235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216</Words>
  <Application>Microsoft Office PowerPoint</Application>
  <PresentationFormat>Carta (216 x 279 mm)</PresentationFormat>
  <Paragraphs>32</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Buxton Sketch</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Vega</dc:creator>
  <cp:lastModifiedBy>Carlos Vega</cp:lastModifiedBy>
  <cp:revision>11</cp:revision>
  <dcterms:created xsi:type="dcterms:W3CDTF">2020-04-20T00:14:01Z</dcterms:created>
  <dcterms:modified xsi:type="dcterms:W3CDTF">2020-04-20T02:06:31Z</dcterms:modified>
</cp:coreProperties>
</file>