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3" r:id="rId2"/>
    <p:sldId id="300" r:id="rId3"/>
    <p:sldId id="301" r:id="rId4"/>
    <p:sldId id="302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70F"/>
    <a:srgbClr val="FF3300"/>
    <a:srgbClr val="FF9900"/>
    <a:srgbClr val="FF33CC"/>
    <a:srgbClr val="FF6600"/>
    <a:srgbClr val="CC0099"/>
    <a:srgbClr val="33CCCC"/>
    <a:srgbClr val="FF0066"/>
    <a:srgbClr val="0099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89" autoAdjust="0"/>
    <p:restoredTop sz="94660"/>
  </p:normalViewPr>
  <p:slideViewPr>
    <p:cSldViewPr snapToGrid="0">
      <p:cViewPr varScale="1">
        <p:scale>
          <a:sx n="72" d="100"/>
          <a:sy n="72" d="100"/>
        </p:scale>
        <p:origin x="4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 Barroso" userId="88e1167d510f3843" providerId="LiveId" clId="{0262F5C7-5454-4B77-A9F8-9364EDEDA69A}"/>
    <pc:docChg chg="undo custSel modSld">
      <pc:chgData name="Ivan Barroso" userId="88e1167d510f3843" providerId="LiveId" clId="{0262F5C7-5454-4B77-A9F8-9364EDEDA69A}" dt="2020-07-30T19:15:01.357" v="448" actId="20577"/>
      <pc:docMkLst>
        <pc:docMk/>
      </pc:docMkLst>
      <pc:sldChg chg="addSp delSp modSp mod">
        <pc:chgData name="Ivan Barroso" userId="88e1167d510f3843" providerId="LiveId" clId="{0262F5C7-5454-4B77-A9F8-9364EDEDA69A}" dt="2020-07-30T19:15:01.357" v="448" actId="20577"/>
        <pc:sldMkLst>
          <pc:docMk/>
          <pc:sldMk cId="690050963" sldId="300"/>
        </pc:sldMkLst>
        <pc:graphicFrameChg chg="add del mod modGraphic">
          <ac:chgData name="Ivan Barroso" userId="88e1167d510f3843" providerId="LiveId" clId="{0262F5C7-5454-4B77-A9F8-9364EDEDA69A}" dt="2020-07-30T19:11:33.094" v="229" actId="22"/>
          <ac:graphicFrameMkLst>
            <pc:docMk/>
            <pc:sldMk cId="690050963" sldId="300"/>
            <ac:graphicFrameMk id="2" creationId="{1EF5B8AF-F812-4404-BCE5-8F9C8BD17FA7}"/>
          </ac:graphicFrameMkLst>
        </pc:graphicFrameChg>
        <pc:graphicFrameChg chg="add mod modGraphic">
          <ac:chgData name="Ivan Barroso" userId="88e1167d510f3843" providerId="LiveId" clId="{0262F5C7-5454-4B77-A9F8-9364EDEDA69A}" dt="2020-07-30T19:15:01.357" v="448" actId="20577"/>
          <ac:graphicFrameMkLst>
            <pc:docMk/>
            <pc:sldMk cId="690050963" sldId="300"/>
            <ac:graphicFrameMk id="4" creationId="{565CD06A-007A-4DD7-B82C-A529E107AAD8}"/>
          </ac:graphicFrameMkLst>
        </pc:graphicFrameChg>
        <pc:graphicFrameChg chg="modGraphic">
          <ac:chgData name="Ivan Barroso" userId="88e1167d510f3843" providerId="LiveId" clId="{0262F5C7-5454-4B77-A9F8-9364EDEDA69A}" dt="2020-07-30T19:07:54.474" v="133" actId="20577"/>
          <ac:graphicFrameMkLst>
            <pc:docMk/>
            <pc:sldMk cId="690050963" sldId="300"/>
            <ac:graphicFrameMk id="14" creationId="{543D8ADC-314A-4EC2-AE7E-DA519B9F3CFB}"/>
          </ac:graphicFrameMkLst>
        </pc:graphicFrameChg>
        <pc:graphicFrameChg chg="mod modGraphic">
          <ac:chgData name="Ivan Barroso" userId="88e1167d510f3843" providerId="LiveId" clId="{0262F5C7-5454-4B77-A9F8-9364EDEDA69A}" dt="2020-07-30T19:14:33.939" v="378" actId="20577"/>
          <ac:graphicFrameMkLst>
            <pc:docMk/>
            <pc:sldMk cId="690050963" sldId="300"/>
            <ac:graphicFrameMk id="16" creationId="{B5704758-BA42-4B54-B376-996D8AE9B6C7}"/>
          </ac:graphicFrameMkLst>
        </pc:graphicFrameChg>
      </pc:sldChg>
      <pc:sldChg chg="modSp mod">
        <pc:chgData name="Ivan Barroso" userId="88e1167d510f3843" providerId="LiveId" clId="{0262F5C7-5454-4B77-A9F8-9364EDEDA69A}" dt="2020-07-30T19:05:08.577" v="58" actId="20577"/>
        <pc:sldMkLst>
          <pc:docMk/>
          <pc:sldMk cId="4294918637" sldId="301"/>
        </pc:sldMkLst>
        <pc:graphicFrameChg chg="modGraphic">
          <ac:chgData name="Ivan Barroso" userId="88e1167d510f3843" providerId="LiveId" clId="{0262F5C7-5454-4B77-A9F8-9364EDEDA69A}" dt="2020-07-30T19:05:08.577" v="58" actId="20577"/>
          <ac:graphicFrameMkLst>
            <pc:docMk/>
            <pc:sldMk cId="4294918637" sldId="301"/>
            <ac:graphicFrameMk id="2" creationId="{9CB0E5B4-D05E-45BD-B2CD-33D9DDF34715}"/>
          </ac:graphicFrameMkLst>
        </pc:graphicFrameChg>
      </pc:sldChg>
      <pc:sldChg chg="modSp mod">
        <pc:chgData name="Ivan Barroso" userId="88e1167d510f3843" providerId="LiveId" clId="{0262F5C7-5454-4B77-A9F8-9364EDEDA69A}" dt="2020-07-30T19:09:57.628" v="225" actId="20577"/>
        <pc:sldMkLst>
          <pc:docMk/>
          <pc:sldMk cId="2844633155" sldId="302"/>
        </pc:sldMkLst>
        <pc:graphicFrameChg chg="modGraphic">
          <ac:chgData name="Ivan Barroso" userId="88e1167d510f3843" providerId="LiveId" clId="{0262F5C7-5454-4B77-A9F8-9364EDEDA69A}" dt="2020-07-30T19:08:43.414" v="162" actId="20577"/>
          <ac:graphicFrameMkLst>
            <pc:docMk/>
            <pc:sldMk cId="2844633155" sldId="302"/>
            <ac:graphicFrameMk id="2" creationId="{0280AB81-B026-4826-9EA7-110736F76914}"/>
          </ac:graphicFrameMkLst>
        </pc:graphicFrameChg>
        <pc:graphicFrameChg chg="modGraphic">
          <ac:chgData name="Ivan Barroso" userId="88e1167d510f3843" providerId="LiveId" clId="{0262F5C7-5454-4B77-A9F8-9364EDEDA69A}" dt="2020-07-30T19:08:53.996" v="168" actId="20577"/>
          <ac:graphicFrameMkLst>
            <pc:docMk/>
            <pc:sldMk cId="2844633155" sldId="302"/>
            <ac:graphicFrameMk id="9" creationId="{15BD8B57-0AA7-4A94-B756-9DC7EB16D566}"/>
          </ac:graphicFrameMkLst>
        </pc:graphicFrameChg>
        <pc:graphicFrameChg chg="modGraphic">
          <ac:chgData name="Ivan Barroso" userId="88e1167d510f3843" providerId="LiveId" clId="{0262F5C7-5454-4B77-A9F8-9364EDEDA69A}" dt="2020-07-30T19:09:57.628" v="225" actId="20577"/>
          <ac:graphicFrameMkLst>
            <pc:docMk/>
            <pc:sldMk cId="2844633155" sldId="302"/>
            <ac:graphicFrameMk id="19" creationId="{4DDA8A2F-EF59-4817-8673-6544D23A920E}"/>
          </ac:graphicFrameMkLst>
        </pc:graphicFrameChg>
      </pc:sldChg>
      <pc:sldChg chg="modSp mod">
        <pc:chgData name="Ivan Barroso" userId="88e1167d510f3843" providerId="LiveId" clId="{0262F5C7-5454-4B77-A9F8-9364EDEDA69A}" dt="2020-07-30T19:06:41.189" v="107" actId="20577"/>
        <pc:sldMkLst>
          <pc:docMk/>
          <pc:sldMk cId="3181011587" sldId="303"/>
        </pc:sldMkLst>
        <pc:spChg chg="mod">
          <ac:chgData name="Ivan Barroso" userId="88e1167d510f3843" providerId="LiveId" clId="{0262F5C7-5454-4B77-A9F8-9364EDEDA69A}" dt="2020-07-30T19:06:41.189" v="107" actId="20577"/>
          <ac:spMkLst>
            <pc:docMk/>
            <pc:sldMk cId="3181011587" sldId="303"/>
            <ac:spMk id="2" creationId="{996ABB4A-6959-4BD6-B323-42AAAFD23149}"/>
          </ac:spMkLst>
        </pc:spChg>
        <pc:spChg chg="mod">
          <ac:chgData name="Ivan Barroso" userId="88e1167d510f3843" providerId="LiveId" clId="{0262F5C7-5454-4B77-A9F8-9364EDEDA69A}" dt="2020-07-30T19:02:56.058" v="6" actId="20577"/>
          <ac:spMkLst>
            <pc:docMk/>
            <pc:sldMk cId="3181011587" sldId="303"/>
            <ac:spMk id="3" creationId="{B4EB74CE-EB6D-48BE-9DD0-3D163B20A83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D58CF-1F0A-4D23-8807-AA6144BA9B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9FAF32-0E54-401C-A504-F064483A3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313338-13CA-4BC8-AF4E-D5BAA7CA1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2FDE30-FE8B-4BE2-A5FA-E976E60E8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150BF2-6F34-454B-AF69-A4A04D69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40530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623E80-C74C-4237-8BFE-0DBE40AF3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74D6FAE-5DC2-4A7F-BBAC-8E6B3EF8DC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9F7C41C-F22D-4250-8761-D807C739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FABE90C-8994-443E-B7DB-A9240517A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B7B3A4-83F5-48E4-BF21-F65CB4F0B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2768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9690296-6751-477F-AEED-E05C4B0430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DC6F3E-BEBA-4FDC-85B4-0C1DCA8A72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0EE23A-C162-4ED5-BCB8-FA29FB04C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EB30B1-741E-4998-9FCE-2F7B345E9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EEC5C5-42F2-4789-A2C5-7B22B5672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192132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17354B-3485-494E-B1B2-6C19BA447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D1781C-3D76-43FF-9828-3DB38BAF7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D99978-F47A-46E2-B353-30F781533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6AD9C0-77AD-46D4-A8D5-C0FC23411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6EF46F-C1F8-494F-87A7-BCCC73CEF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7908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4D875-350B-4D49-B87B-C0E63C4D4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901C9A0-7027-413F-93A5-28A4E8F3A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551634-D703-466A-9316-FF2BBF442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3661B1-900C-4047-940F-7F32B048C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0167AF-5734-4C6C-AA7F-5B17A221F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2547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B56CE-5B1A-429D-90F5-9819B79D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A6C1E4-8646-4547-9ACA-85DCF2C03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107709F-5856-44E4-B16F-D9837A73C8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D1AD37-E6F1-4957-8CAB-C64A0EED6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B287F45-FAE8-4A51-80A7-174194BC9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D494141-4B43-44DD-8844-7CA1A54F7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8417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80B321-7594-433D-AD6A-6CC047295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7C4E73-1F91-4196-B7E5-A21E4750C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5E1BC19-868D-4D46-AECA-B824C589C3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507080-E6C7-4DFE-8D1D-4F6E5687D6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29ADA0D-14A6-4E29-805C-865FEC771E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D0E0CAE-8F28-4F0A-A7B1-4BE5EFF1C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9834EEC-C3F9-4888-A89D-47862904B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75D9AB8-069A-4885-ABD3-D0C470CEE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779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4A813A-46C4-4776-8A7C-9F76E256F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FFAE00A-0088-4CEF-8BDC-E3967F43B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B12E333-628B-470B-B7B5-654FFCBE8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AE0E249-1098-4D61-A84C-96530BBAD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776402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F4BF254-D0E6-43FB-894E-D923C56AB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D3BCAE9-603D-4771-BBBF-C7115F93A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DCB2B4A-53B6-4B27-9424-C5D006A1D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3484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C44FCE-764B-47B9-9FBA-6556BC05F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E853DD-2DAF-46C5-BF65-32CEEBE3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BC0448F-0140-42D8-83AF-2DEB86D30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61CBF0-C75C-4854-8C7B-AA49C5D5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2F8D70-1E5C-4EEE-BE23-BED850127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96ED93-41E4-4734-AA4E-1285236A1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9718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B2A8E2-D97A-4587-8C99-646601722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45330-9A28-4E8E-BF56-AA25B867B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5BC824-7BBF-465B-97B8-192C9A6244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F194A8D-3578-4189-A234-4414C030A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4624E7C-7AFA-4B9D-8C3B-FE58990EF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807938D-75C1-4793-A037-2D5501A35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2034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43CCA2E-FBD6-42FD-929B-6D53CB2F3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FEE879-A36A-443A-BFA1-F160AB671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EC4AC3-CB6F-408D-B385-C83652B08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FD6B7-3AE4-4BD4-9571-0F8D2FD371D2}" type="datetimeFigureOut">
              <a:rPr lang="es-MX" smtClean="0"/>
              <a:t>30/07/2020</a:t>
            </a:fld>
            <a:endParaRPr lang="es-MX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F569DF-62CC-4B95-A715-8CA0F2174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22440C-EF74-4A38-B4A4-A88DFFAEE2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36D13-31F9-4638-BB23-D039B7781EE9}" type="slidenum">
              <a:rPr lang="es-MX" smtClean="0"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0563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6ABB4A-6959-4BD6-B323-42AAAFD23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2336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MX" sz="4000" b="1" dirty="0"/>
              <a:t>ESCUELA SECUNDARIA GENERAL No.59</a:t>
            </a:r>
            <a:br>
              <a:rPr lang="es-MX" sz="4000" b="1" dirty="0"/>
            </a:br>
            <a:r>
              <a:rPr lang="es-MX" sz="4000" b="1" dirty="0"/>
              <a:t> RENÉ CASSÍN</a:t>
            </a:r>
            <a:br>
              <a:rPr lang="es-MX" sz="4000" b="1" dirty="0"/>
            </a:br>
            <a:r>
              <a:rPr lang="es-MX" sz="4000" b="1" dirty="0"/>
              <a:t>TURNO MATUTINO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EB74CE-EB6D-48BE-9DD0-3D163B20A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91839"/>
            <a:ext cx="10652760" cy="2885123"/>
          </a:xfrm>
        </p:spPr>
        <p:txBody>
          <a:bodyPr/>
          <a:lstStyle/>
          <a:p>
            <a:r>
              <a:rPr lang="es-MX" dirty="0"/>
              <a:t>CARBAJAL GARCÍA JULIO CÉSAR</a:t>
            </a:r>
          </a:p>
          <a:p>
            <a:r>
              <a:rPr lang="es-MX" dirty="0"/>
              <a:t>ESCALANTE SORDO MARÍA DEL PILAR</a:t>
            </a:r>
          </a:p>
          <a:p>
            <a:r>
              <a:rPr lang="es-MX" dirty="0"/>
              <a:t>HERNÁNDEZ LARIOS ANA MIRIAM</a:t>
            </a:r>
          </a:p>
          <a:p>
            <a:r>
              <a:rPr lang="es-MX" dirty="0"/>
              <a:t>MARTÍNEZ FIERRO ÉRIKA LORNA</a:t>
            </a:r>
          </a:p>
          <a:p>
            <a:r>
              <a:rPr lang="es-MX" dirty="0"/>
              <a:t>MEIXUEIRO MORALES HELADIO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386ACC2-A3C3-429E-AA17-8FADC2BEA04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3521" y="121313"/>
            <a:ext cx="1564958" cy="13255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81011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BA7C5F6E-1347-4139-8739-82F9A817DBEB}"/>
              </a:ext>
            </a:extLst>
          </p:cNvPr>
          <p:cNvSpPr txBox="1">
            <a:spLocks/>
          </p:cNvSpPr>
          <p:nvPr/>
        </p:nvSpPr>
        <p:spPr>
          <a:xfrm>
            <a:off x="10310647" y="196962"/>
            <a:ext cx="1849821" cy="807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400" b="1" dirty="0">
              <a:solidFill>
                <a:srgbClr val="00B050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0F54703F-9AA0-4197-857C-3893DF2264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9358824"/>
              </p:ext>
            </p:extLst>
          </p:nvPr>
        </p:nvGraphicFramePr>
        <p:xfrm>
          <a:off x="567631" y="847013"/>
          <a:ext cx="11056738" cy="6855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6855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Nombre del proyecto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1200" dirty="0">
                          <a:effectLst/>
                        </a:rPr>
                        <a:t> </a:t>
                      </a:r>
                      <a:r>
                        <a:rPr lang="es-MX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GESTIÓN DE LOS APRENDIZAJES ANTE LA SITUACIÓN ACTUAL</a:t>
                      </a:r>
                      <a:endParaRPr lang="es-MX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543D8ADC-314A-4EC2-AE7E-DA519B9F3C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889029"/>
              </p:ext>
            </p:extLst>
          </p:nvPr>
        </p:nvGraphicFramePr>
        <p:xfrm>
          <a:off x="567631" y="1619955"/>
          <a:ext cx="11056738" cy="145446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6855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Problema que atiende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La sobrecarga de trabajo durante la pandemia. Los maestros requieren diseñar un número limitado de actividades que asegure aprendizajes fundamentales, evitando la sobrecarga en estudiantes y sus familias, ya que en contextos diversos y posiblemente complejos, podría generarse un efecto contrario al que se espera. Así también se cuidará la sobrecarga de trabajo de los docentes.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graphicFrame>
        <p:nvGraphicFramePr>
          <p:cNvPr id="16" name="Tabla 15">
            <a:extLst>
              <a:ext uri="{FF2B5EF4-FFF2-40B4-BE49-F238E27FC236}">
                <a16:creationId xmlns:a16="http://schemas.microsoft.com/office/drawing/2014/main" id="{B5704758-BA42-4B54-B376-996D8AE9B6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894237"/>
              </p:ext>
            </p:extLst>
          </p:nvPr>
        </p:nvGraphicFramePr>
        <p:xfrm>
          <a:off x="567631" y="4505739"/>
          <a:ext cx="11056738" cy="12466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1246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Metas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Que el 70% de los estudiantes muestren lo que aprenden desde los contextos y los recursos a los que tienen acceso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graphicFrame>
        <p:nvGraphicFramePr>
          <p:cNvPr id="18" name="Tabla 17">
            <a:extLst>
              <a:ext uri="{FF2B5EF4-FFF2-40B4-BE49-F238E27FC236}">
                <a16:creationId xmlns:a16="http://schemas.microsoft.com/office/drawing/2014/main" id="{DE3E397C-A698-4B7E-8B73-8995F25D6F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820900"/>
              </p:ext>
            </p:extLst>
          </p:nvPr>
        </p:nvGraphicFramePr>
        <p:xfrm>
          <a:off x="567631" y="5922366"/>
          <a:ext cx="11056738" cy="68550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6855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Destinatarios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</a:rPr>
                        <a:t>  </a:t>
                      </a:r>
                      <a:r>
                        <a:rPr lang="es-MX" sz="1800" dirty="0">
                          <a:effectLst/>
                        </a:rPr>
                        <a:t>Alumnado y Profesorado de la secundaria general turno matutino No.59 René </a:t>
                      </a:r>
                      <a:r>
                        <a:rPr lang="es-MX" sz="1800" dirty="0" err="1">
                          <a:effectLst/>
                        </a:rPr>
                        <a:t>Cassín</a:t>
                      </a:r>
                      <a:endParaRPr lang="es-MX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sp>
        <p:nvSpPr>
          <p:cNvPr id="13" name="Rectángulo: esquinas redondeadas 12">
            <a:extLst>
              <a:ext uri="{FF2B5EF4-FFF2-40B4-BE49-F238E27FC236}">
                <a16:creationId xmlns:a16="http://schemas.microsoft.com/office/drawing/2014/main" id="{1D18F360-6D52-49F3-9391-AB7931528DFA}"/>
              </a:ext>
            </a:extLst>
          </p:cNvPr>
          <p:cNvSpPr/>
          <p:nvPr/>
        </p:nvSpPr>
        <p:spPr>
          <a:xfrm>
            <a:off x="10254141" y="6365342"/>
            <a:ext cx="2095556" cy="4553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20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21" name="Título 1">
            <a:extLst>
              <a:ext uri="{FF2B5EF4-FFF2-40B4-BE49-F238E27FC236}">
                <a16:creationId xmlns:a16="http://schemas.microsoft.com/office/drawing/2014/main" id="{E6596279-7E09-452A-B8E0-AE0B49F13B87}"/>
              </a:ext>
            </a:extLst>
          </p:cNvPr>
          <p:cNvSpPr txBox="1">
            <a:spLocks/>
          </p:cNvSpPr>
          <p:nvPr/>
        </p:nvSpPr>
        <p:spPr>
          <a:xfrm>
            <a:off x="7634449" y="214009"/>
            <a:ext cx="1849821" cy="807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400" b="1" dirty="0">
              <a:solidFill>
                <a:srgbClr val="0070C0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087929F-754D-4C4B-AA28-DAE5A6E5AA2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402" y="121313"/>
            <a:ext cx="417195" cy="417195"/>
          </a:xfrm>
          <a:prstGeom prst="rect">
            <a:avLst/>
          </a:prstGeom>
          <a:noFill/>
        </p:spPr>
      </p:pic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565CD06A-007A-4DD7-B82C-A529E107AA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2054533"/>
              </p:ext>
            </p:extLst>
          </p:nvPr>
        </p:nvGraphicFramePr>
        <p:xfrm>
          <a:off x="567630" y="3181736"/>
          <a:ext cx="11056738" cy="12466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12466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Objetivos 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s-MX" sz="1800" dirty="0">
                          <a:effectLst/>
                        </a:rPr>
                        <a:t>Diseñar experiencias que permitan a los estudiantes encontrar la relevancia de lo </a:t>
                      </a:r>
                      <a:r>
                        <a:rPr lang="es-MX" sz="1800">
                          <a:effectLst/>
                        </a:rPr>
                        <a:t>que aprendan</a:t>
                      </a:r>
                      <a:endParaRPr lang="es-MX" sz="18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0050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9CB0E5B4-D05E-45BD-B2CD-33D9DDF34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827505"/>
              </p:ext>
            </p:extLst>
          </p:nvPr>
        </p:nvGraphicFramePr>
        <p:xfrm>
          <a:off x="567631" y="1031101"/>
          <a:ext cx="11056738" cy="5027135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502713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Acciones para la implementación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ourier New" panose="02070309020205020404" pitchFamily="49" charset="0"/>
                        <a:buChar char="o"/>
                        <a:tabLst/>
                        <a:defRPr/>
                      </a:pPr>
                      <a:r>
                        <a:rPr lang="es-MX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realizarán diagnóstico para conocer los aprendizajes previos (si es posible).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MX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diseñarán actividades breves para que los alumnos adquieran los aprendizajes fundamentales.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MX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 planearán actividades interdisciplinariamente.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ourier New" panose="02070309020205020404" pitchFamily="49" charset="0"/>
                        <a:buChar char="o"/>
                      </a:pPr>
                      <a:r>
                        <a:rPr lang="es-MX" sz="2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Se monitorearán los avances de los estudiantes durante la semana. Si es posible digitalmente (por la vía a la que tengan acceso) o si no tienen el recurso, el apoyo se le dará vía telefónica.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388F7B6C-CBFD-4AB3-BE56-F5286A30814A}"/>
              </a:ext>
            </a:extLst>
          </p:cNvPr>
          <p:cNvSpPr/>
          <p:nvPr/>
        </p:nvSpPr>
        <p:spPr>
          <a:xfrm>
            <a:off x="10254141" y="6365342"/>
            <a:ext cx="2095556" cy="4553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20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143F718F-7D50-414D-B219-191A1161E9E2}"/>
              </a:ext>
            </a:extLst>
          </p:cNvPr>
          <p:cNvSpPr txBox="1">
            <a:spLocks/>
          </p:cNvSpPr>
          <p:nvPr/>
        </p:nvSpPr>
        <p:spPr>
          <a:xfrm>
            <a:off x="7634449" y="214009"/>
            <a:ext cx="1849821" cy="807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400" b="1" dirty="0">
              <a:solidFill>
                <a:srgbClr val="0070C0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5CF6391E-98EF-4814-8363-8D493CA7388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402" y="121313"/>
            <a:ext cx="417195" cy="4171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94918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BA7C5F6E-1347-4139-8739-82F9A817DBEB}"/>
              </a:ext>
            </a:extLst>
          </p:cNvPr>
          <p:cNvSpPr txBox="1">
            <a:spLocks/>
          </p:cNvSpPr>
          <p:nvPr/>
        </p:nvSpPr>
        <p:spPr>
          <a:xfrm>
            <a:off x="10310647" y="196962"/>
            <a:ext cx="1849821" cy="8071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400" b="1" dirty="0">
              <a:solidFill>
                <a:srgbClr val="00B050"/>
              </a:solidFill>
              <a:latin typeface="Berlin Sans FB Demi" panose="020E0802020502020306" pitchFamily="34" charset="0"/>
            </a:endParaRP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280AB81-B026-4826-9EA7-110736F769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7364323"/>
              </p:ext>
            </p:extLst>
          </p:nvPr>
        </p:nvGraphicFramePr>
        <p:xfrm>
          <a:off x="567631" y="987703"/>
          <a:ext cx="11056738" cy="14269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1426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Recursos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900" dirty="0">
                          <a:effectLst/>
                        </a:rPr>
                        <a:t>Recursos humanos (personal docente, personal de SAE, alumnos, padres de familia),     Recursos técnicos (computadoras, celulares, telefonía de línea fija).</a:t>
                      </a:r>
                      <a:endParaRPr lang="es-MX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15BD8B57-0AA7-4A94-B756-9DC7EB16D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773162"/>
              </p:ext>
            </p:extLst>
          </p:nvPr>
        </p:nvGraphicFramePr>
        <p:xfrm>
          <a:off x="567631" y="2741054"/>
          <a:ext cx="11056738" cy="180084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18008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Resultados y productos esperados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900" dirty="0">
                          <a:effectLst/>
                        </a:rPr>
                        <a:t>Que los alumnos muestren sus aprendizajes adquiridos con las actividades que realizó sin sobrecargarse de tareas.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graphicFrame>
        <p:nvGraphicFramePr>
          <p:cNvPr id="19" name="Tabla 18">
            <a:extLst>
              <a:ext uri="{FF2B5EF4-FFF2-40B4-BE49-F238E27FC236}">
                <a16:creationId xmlns:a16="http://schemas.microsoft.com/office/drawing/2014/main" id="{4DDA8A2F-EF59-4817-8673-6544D23A92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748975"/>
              </p:ext>
            </p:extLst>
          </p:nvPr>
        </p:nvGraphicFramePr>
        <p:xfrm>
          <a:off x="567631" y="4814888"/>
          <a:ext cx="11056738" cy="155045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73281">
                  <a:extLst>
                    <a:ext uri="{9D8B030D-6E8A-4147-A177-3AD203B41FA5}">
                      <a16:colId xmlns:a16="http://schemas.microsoft.com/office/drawing/2014/main" val="1008292616"/>
                    </a:ext>
                  </a:extLst>
                </a:gridCol>
                <a:gridCol w="8583457">
                  <a:extLst>
                    <a:ext uri="{9D8B030D-6E8A-4147-A177-3AD203B41FA5}">
                      <a16:colId xmlns:a16="http://schemas.microsoft.com/office/drawing/2014/main" val="1614943733"/>
                    </a:ext>
                  </a:extLst>
                </a:gridCol>
              </a:tblGrid>
              <a:tr h="155045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MX" sz="2000" b="1" dirty="0">
                          <a:effectLst/>
                        </a:rPr>
                        <a:t>Seguimiento y evaluación</a:t>
                      </a:r>
                      <a:endParaRPr lang="es-MX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100" dirty="0">
                          <a:effectLst/>
                        </a:rPr>
                        <a:t> </a:t>
                      </a:r>
                      <a:r>
                        <a:rPr lang="es-MX" sz="1900" dirty="0">
                          <a:effectLst/>
                        </a:rPr>
                        <a:t>Los productos realicen un compendio de las actividades ya sea en una carpeta digital o física según las condiciones de cada alumno.</a:t>
                      </a:r>
                      <a:endParaRPr lang="es-MX" sz="1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7256977"/>
                  </a:ext>
                </a:extLst>
              </a:tr>
            </a:tbl>
          </a:graphicData>
        </a:graphic>
      </p:graphicFrame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B72B6413-B553-45F6-88E2-26B03F300482}"/>
              </a:ext>
            </a:extLst>
          </p:cNvPr>
          <p:cNvSpPr/>
          <p:nvPr/>
        </p:nvSpPr>
        <p:spPr>
          <a:xfrm>
            <a:off x="10254141" y="6365342"/>
            <a:ext cx="2095556" cy="4553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MX" sz="2000" dirty="0">
              <a:solidFill>
                <a:schemeClr val="tx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6389DD96-1586-4390-9802-90FDAA7BA13A}"/>
              </a:ext>
            </a:extLst>
          </p:cNvPr>
          <p:cNvSpPr txBox="1">
            <a:spLocks/>
          </p:cNvSpPr>
          <p:nvPr/>
        </p:nvSpPr>
        <p:spPr>
          <a:xfrm>
            <a:off x="7634449" y="214009"/>
            <a:ext cx="1849821" cy="80710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MX" sz="2400" b="1" dirty="0">
              <a:solidFill>
                <a:srgbClr val="0070C0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36CD7B7-4ADC-4E6C-A696-F24BC2EFA2B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402" y="121313"/>
            <a:ext cx="417195" cy="41719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46331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{887625B1-E930-B14C-86A8-36D1EE395EB3}tf10001061</Template>
  <TotalTime>636</TotalTime>
  <Words>319</Words>
  <Application>Microsoft Office PowerPoint</Application>
  <PresentationFormat>Panorámica</PresentationFormat>
  <Paragraphs>27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Berlin Sans FB Demi</vt:lpstr>
      <vt:lpstr>Calibri</vt:lpstr>
      <vt:lpstr>Calibri Light</vt:lpstr>
      <vt:lpstr>Courier New</vt:lpstr>
      <vt:lpstr>Tema de Office</vt:lpstr>
      <vt:lpstr>ESCUELA SECUNDARIA GENERAL No.59  RENÉ CASSÍN TURNO MATUTINO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Débora Torres García</dc:creator>
  <cp:lastModifiedBy>Ivan Barroso</cp:lastModifiedBy>
  <cp:revision>43</cp:revision>
  <dcterms:created xsi:type="dcterms:W3CDTF">2020-07-20T17:12:53Z</dcterms:created>
  <dcterms:modified xsi:type="dcterms:W3CDTF">2020-07-30T19:15:25Z</dcterms:modified>
</cp:coreProperties>
</file>